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7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0539D-4DEC-228F-CB79-FD2C79651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E31855-D5CF-E14A-3564-D8E6EBFAA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88DD2-ED7D-AFED-B9B1-9A48D19F7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04FFDC-782C-6DC8-713F-1EAB6798E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D9552F-40F7-AF19-19A9-19B757550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272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3E9E7E-71AA-ECDE-4055-E257D6EEF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1E7796-3A25-BDAF-CAB7-5C78B6498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8A437D-DFFF-FEDD-CDD0-6309C5D27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B0CB8C-40CA-291A-79DB-E110153DC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B11982-DC2D-E44C-9498-564183F0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40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84E5839-3B4D-88C3-88F0-9E3A7E22B6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D2ABED-E7FB-9E54-3265-3B23CBB4E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2D420D-74B5-78A7-89F9-F9A4744EB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D9CA9F-89E7-9894-7EA5-834A48C17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493013-6D59-4878-324C-BB52E88C3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511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020CF-65E0-5E36-0F55-E818BAD1B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907EDA-B7CA-11D0-7483-075EE025F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4AA381-9F92-A407-7851-BC262D75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73FB6F-2B9B-550C-853D-53997C0A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B0466B-D29C-F511-A7F3-861E554A9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288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53514E-4ADD-07F8-E041-64AC45CD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3DF56B-FEF7-32B5-05B7-2A03C6AE6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BE57EA-87FC-BC32-74BE-78E71C9EB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01D153-56B8-9613-D43C-FF47C5D3E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CA7E0-CF5E-F6F8-29DB-DAEAF3742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366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F86CC-725A-B9FF-2733-C8C9A132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24108-1563-6C1D-46CD-83769B973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DB4A32-722F-3944-D952-086E0CFED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D3315E-8B05-A3FE-B88B-942DB2AB9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502D0E-9708-936C-6B66-4B39FADE0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F4970D-E297-ECA5-2DF0-4005D5011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46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1C6F32-96A1-C079-CD0D-D1D0C794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2D3EF-3CCD-4A57-2B44-073AA2593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6CF40B-7CC7-9C44-EF30-08B263FCC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CD7F4F-B913-9F13-4018-2100BA922E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CE5EE51-7B2C-0934-67F7-886A93154A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B4778F-483E-E486-2BB2-1081B2937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D9E50B-4CAF-F4B5-94A2-F695556EA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60A531-D095-0A54-662F-BD2A61B6E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4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45EDA-D154-2AE0-9060-8ACCD680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0A6396-0467-3810-E971-81A967BEE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F60809-B2AC-90F3-E9CD-A3D8667DE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46D485-5770-349F-CE31-98C0FFE0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186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33FEA8-0D9E-FDB0-1746-EE19A8440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BAAD02-F5ED-E042-5022-A87BFCDF9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EA1B26-2ED5-C486-B10F-13F0E1EEA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333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B70F0-018C-3A81-4448-F910DCA60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0B9125-264F-2E10-C8EC-54EAD6E4A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06D3AE-1704-0497-95B7-2336C0CC5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B7C65B-CD82-C0AA-EE18-3442CE325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69DAB7-ADDB-B388-DF9E-2AB9391E4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DCD10D-4F54-E039-7E41-0F1280794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734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6DB09E-5276-50B2-C5C8-03E76CEA9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17831E0-B2BB-B809-5007-53B2ED5AF1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F8B908-D472-A535-E865-836B873B6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CB37D4-EB3F-D1CF-5F61-ED6870430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DD8F74-F9EF-EDC1-2C06-86C3E7517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02A6D1-DC23-831E-4C9B-1CD9C87C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866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6606B9-22E8-64D6-8C16-17B3C94A6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6873C2-C728-0CB6-8205-4CA1D16A2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4A8981-4EE4-7D43-BC08-393F7A9CAA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E2ECB-01FE-436E-BEFD-3CD4342139B2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999BE3-F66D-A979-F9DF-785E0DC6A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48576D-1CEF-9107-8905-F7BE7A237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47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311FD-D3F2-F95D-F40C-6BB21A3E0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50711"/>
          </a:xfrm>
        </p:spPr>
        <p:txBody>
          <a:bodyPr>
            <a:normAutofit fontScale="90000"/>
          </a:bodyPr>
          <a:lstStyle/>
          <a:p>
            <a:pPr algn="l"/>
            <a:br>
              <a:rPr lang="en-US" altLang="ko-KR" sz="2200" dirty="0"/>
            </a:br>
            <a:br>
              <a:rPr lang="en-US" altLang="ko-KR" sz="2200" dirty="0"/>
            </a:br>
            <a:r>
              <a:rPr lang="ko-KR" altLang="en-US" sz="2200" dirty="0"/>
              <a:t>프로젝트</a:t>
            </a:r>
            <a:r>
              <a:rPr lang="en-US" altLang="ko-KR" sz="2200" dirty="0"/>
              <a:t>1. </a:t>
            </a:r>
            <a:r>
              <a:rPr lang="ko-KR" altLang="en-US" sz="2200" dirty="0"/>
              <a:t>멀티플레이어 보이스 </a:t>
            </a:r>
            <a:r>
              <a:rPr lang="ko-KR" altLang="en-US" sz="2200" dirty="0" err="1"/>
              <a:t>캐릭터스타일러</a:t>
            </a:r>
            <a:br>
              <a:rPr lang="en-US" altLang="ko-KR" sz="2200" dirty="0"/>
            </a:br>
            <a:endParaRPr lang="ko-KR" altLang="en-US" sz="2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2D537B-528E-8843-EF92-B17696AB0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5615"/>
            <a:ext cx="6696073" cy="31807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C0D75F-07CD-99AC-A5FA-FADD9FBD6EC1}"/>
              </a:ext>
            </a:extLst>
          </p:cNvPr>
          <p:cNvSpPr txBox="1"/>
          <p:nvPr/>
        </p:nvSpPr>
        <p:spPr>
          <a:xfrm>
            <a:off x="0" y="750712"/>
            <a:ext cx="61298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개요</a:t>
            </a:r>
            <a:r>
              <a:rPr lang="en-US" altLang="ko-KR" sz="1800" dirty="0"/>
              <a:t>: </a:t>
            </a:r>
          </a:p>
          <a:p>
            <a:r>
              <a:rPr lang="ko-KR" altLang="en-US" sz="1800" dirty="0"/>
              <a:t>플레이어별 </a:t>
            </a:r>
            <a:r>
              <a:rPr lang="ko-KR" altLang="en-US" sz="1800" dirty="0" err="1"/>
              <a:t>랜덤한</a:t>
            </a:r>
            <a:r>
              <a:rPr lang="ko-KR" altLang="en-US" sz="1800" dirty="0"/>
              <a:t> 서로 다른 캐릭터로 </a:t>
            </a:r>
            <a:endParaRPr lang="en-US" altLang="ko-KR" sz="1800" dirty="0"/>
          </a:p>
          <a:p>
            <a:r>
              <a:rPr lang="ko-KR" altLang="en-US" sz="1800" dirty="0" err="1"/>
              <a:t>접속가능하며</a:t>
            </a:r>
            <a:r>
              <a:rPr lang="en-US" altLang="ko-KR" sz="1800" dirty="0"/>
              <a:t>, </a:t>
            </a:r>
            <a:r>
              <a:rPr lang="ko-KR" altLang="en-US" sz="1800" dirty="0"/>
              <a:t>각 캐릭터별 고유한</a:t>
            </a:r>
            <a:r>
              <a:rPr lang="en-US" altLang="ko-KR" dirty="0"/>
              <a:t> </a:t>
            </a:r>
            <a:r>
              <a:rPr lang="ko-KR" altLang="en-US" sz="1800" dirty="0"/>
              <a:t>자신만의 의상을 </a:t>
            </a:r>
            <a:endParaRPr lang="en-US" altLang="ko-KR" sz="1800" dirty="0"/>
          </a:p>
          <a:p>
            <a:r>
              <a:rPr lang="ko-KR" altLang="en-US" sz="1800" dirty="0"/>
              <a:t>바꿀 수 있으며</a:t>
            </a:r>
            <a:r>
              <a:rPr lang="en-US" altLang="ko-KR" sz="1800" dirty="0"/>
              <a:t>, </a:t>
            </a:r>
            <a:r>
              <a:rPr lang="ko-KR" altLang="en-US" sz="1800" dirty="0"/>
              <a:t>캐릭터의 눈</a:t>
            </a:r>
            <a:r>
              <a:rPr lang="en-US" altLang="ko-KR" sz="1800" dirty="0"/>
              <a:t>&amp;</a:t>
            </a:r>
            <a:r>
              <a:rPr lang="ko-KR" altLang="en-US" sz="1800" dirty="0"/>
              <a:t>헤어 색상 또한</a:t>
            </a:r>
            <a:br>
              <a:rPr lang="en-US" altLang="ko-KR" sz="1800" dirty="0"/>
            </a:br>
            <a:r>
              <a:rPr lang="ko-KR" altLang="en-US" sz="1800" dirty="0" err="1"/>
              <a:t>바꿀수</a:t>
            </a:r>
            <a:r>
              <a:rPr lang="ko-KR" altLang="en-US" sz="1800" dirty="0"/>
              <a:t> 있다</a:t>
            </a:r>
            <a:r>
              <a:rPr lang="en-US" altLang="ko-KR" sz="1800" dirty="0"/>
              <a:t>. </a:t>
            </a:r>
            <a:r>
              <a:rPr lang="ko-KR" altLang="en-US" sz="1800" dirty="0"/>
              <a:t>캐릭터의 스타일을 여러가지로</a:t>
            </a:r>
            <a:endParaRPr lang="en-US" altLang="ko-KR" sz="1800" dirty="0"/>
          </a:p>
          <a:p>
            <a:r>
              <a:rPr lang="ko-KR" altLang="en-US" sz="1800" dirty="0"/>
              <a:t>꾸며볼 수 있는 멀티플레이 컨텐츠</a:t>
            </a:r>
            <a:r>
              <a:rPr lang="en-US" altLang="ko-KR" sz="1800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1F8BF1-99F7-9CBB-5EA8-3359AE500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011" y="53622"/>
            <a:ext cx="5541844" cy="33753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5FC87D-003D-9ACD-94FF-5BC1ED495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011" y="3022600"/>
            <a:ext cx="5535425" cy="378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5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E1F7FC-281E-AAF7-C82A-AEB6BBC7A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97" y="880535"/>
            <a:ext cx="4828768" cy="319475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199094" y="4248326"/>
            <a:ext cx="3989083" cy="1576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 err="1"/>
              <a:t>TaskBase</a:t>
            </a:r>
            <a:r>
              <a:rPr lang="en-US" altLang="ko-KR" sz="2000" b="1" dirty="0"/>
              <a:t> &gt; </a:t>
            </a:r>
            <a:r>
              <a:rPr lang="ko-KR" altLang="en-US" sz="2000" b="1" dirty="0"/>
              <a:t>상속</a:t>
            </a:r>
            <a:endParaRPr lang="en-US" altLang="ko-KR" sz="2000" b="1" dirty="0"/>
          </a:p>
          <a:p>
            <a:r>
              <a:rPr lang="en-US" altLang="ko-KR" sz="2000" b="1" dirty="0"/>
              <a:t>DownloadTasks,NumberSequenceTask,PatternMatchTask,SlidersTask,TemperatureTask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:</a:t>
            </a:r>
            <a:r>
              <a:rPr lang="ko-KR" altLang="en-US" sz="2000" b="1" dirty="0"/>
              <a:t>플레이어별 랜덤하게 부여되는 임무에 관한 클래스요소들</a:t>
            </a:r>
            <a:endParaRPr lang="en-US" altLang="ko-KR" sz="2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A8B3AC-DE03-C8C9-6272-43C4CFED9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349" y="788905"/>
            <a:ext cx="3726209" cy="3457035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8F55D0A2-76E4-F7E2-E71C-F6464857E5D5}"/>
              </a:ext>
            </a:extLst>
          </p:cNvPr>
          <p:cNvSpPr txBox="1">
            <a:spLocks/>
          </p:cNvSpPr>
          <p:nvPr/>
        </p:nvSpPr>
        <p:spPr>
          <a:xfrm>
            <a:off x="4188177" y="4340577"/>
            <a:ext cx="3424024" cy="1157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 err="1"/>
              <a:t>TaskStation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:</a:t>
            </a:r>
            <a:r>
              <a:rPr lang="ko-KR" altLang="en-US" sz="2000" b="1" dirty="0"/>
              <a:t>플레이어별 부여된 </a:t>
            </a:r>
            <a:r>
              <a:rPr lang="en-US" altLang="ko-KR" sz="2000" b="1" dirty="0"/>
              <a:t>Task </a:t>
            </a:r>
            <a:r>
              <a:rPr lang="ko-KR" altLang="en-US" sz="2000" b="1" dirty="0"/>
              <a:t>관련하여 플레이어와 </a:t>
            </a:r>
            <a:r>
              <a:rPr lang="en-US" altLang="ko-KR" sz="2000" b="1" dirty="0"/>
              <a:t>Interactable </a:t>
            </a:r>
            <a:r>
              <a:rPr lang="ko-KR" altLang="en-US" sz="2000" b="1" dirty="0"/>
              <a:t>관련</a:t>
            </a:r>
            <a:endParaRPr lang="en-US" altLang="ko-KR" sz="2000" b="1" dirty="0"/>
          </a:p>
          <a:p>
            <a:r>
              <a:rPr lang="ko-KR" altLang="en-US" sz="2000" b="1" dirty="0"/>
              <a:t>처리를 담당하는 클래스</a:t>
            </a:r>
            <a:endParaRPr lang="en-US" altLang="ko-KR" sz="2000" b="1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8587295" y="109275"/>
            <a:ext cx="3041998" cy="987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600" dirty="0"/>
              <a:t>TASK </a:t>
            </a:r>
            <a:r>
              <a:rPr lang="ko-KR" altLang="en-US" sz="3600" dirty="0"/>
              <a:t>부분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C6E6C0-DC00-AF5F-3BB6-3292F33B1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305" y="1010355"/>
            <a:ext cx="4878695" cy="30028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102F8D9-058C-C91F-A238-62659CFA3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253" y="3967863"/>
            <a:ext cx="4238747" cy="283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98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8E0FF-477B-B903-D8D0-A2D0BDEB8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7316A-7332-A8AD-9219-F394AE46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C70002D-0565-24E4-A7B0-CC4780CCABB2}"/>
              </a:ext>
            </a:extLst>
          </p:cNvPr>
          <p:cNvSpPr txBox="1">
            <a:spLocks/>
          </p:cNvSpPr>
          <p:nvPr/>
        </p:nvSpPr>
        <p:spPr>
          <a:xfrm>
            <a:off x="199095" y="4248327"/>
            <a:ext cx="2419928" cy="2500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 err="1"/>
              <a:t>CharaterVisual</a:t>
            </a:r>
            <a:r>
              <a:rPr lang="en-US" altLang="ko-KR" sz="1600" b="1" dirty="0"/>
              <a:t> : </a:t>
            </a:r>
          </a:p>
          <a:p>
            <a:endParaRPr lang="en-US" altLang="ko-KR" sz="1600" b="1" dirty="0"/>
          </a:p>
          <a:p>
            <a:r>
              <a:rPr lang="ko-KR" altLang="en-US" sz="1600" b="1" dirty="0"/>
              <a:t>캐릭터별 소속된 </a:t>
            </a:r>
            <a:r>
              <a:rPr lang="ko-KR" altLang="en-US" sz="1600" b="1" dirty="0" err="1"/>
              <a:t>스타일메쉬들</a:t>
            </a:r>
            <a:r>
              <a:rPr lang="en-US" altLang="ko-KR" sz="1600" b="1" dirty="0"/>
              <a:t>&amp;</a:t>
            </a:r>
            <a:r>
              <a:rPr lang="ko-KR" altLang="en-US" sz="1600" b="1" dirty="0" err="1"/>
              <a:t>메터리얼들</a:t>
            </a:r>
            <a:r>
              <a:rPr lang="ko-KR" altLang="en-US" sz="1600" b="1" dirty="0"/>
              <a:t> 관련하여 색상변경</a:t>
            </a:r>
            <a:r>
              <a:rPr lang="en-US" altLang="ko-KR" sz="1600" b="1" dirty="0"/>
              <a:t>,</a:t>
            </a:r>
            <a:r>
              <a:rPr lang="ko-KR" altLang="en-US" sz="1600" b="1" dirty="0" err="1"/>
              <a:t>메쉬변경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등의 </a:t>
            </a:r>
            <a:r>
              <a:rPr lang="ko-KR" altLang="en-US" sz="1600" b="1" dirty="0" err="1"/>
              <a:t>스타일관련된</a:t>
            </a:r>
            <a:r>
              <a:rPr lang="ko-KR" altLang="en-US" sz="1600" b="1" dirty="0"/>
              <a:t> 부분을 처리하는 관련 클래스</a:t>
            </a:r>
            <a:endParaRPr lang="en-US" altLang="ko-KR" sz="1600" b="1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A1CB45F-2FA2-C660-8974-EE5C95F2E75E}"/>
              </a:ext>
            </a:extLst>
          </p:cNvPr>
          <p:cNvSpPr txBox="1">
            <a:spLocks/>
          </p:cNvSpPr>
          <p:nvPr/>
        </p:nvSpPr>
        <p:spPr>
          <a:xfrm>
            <a:off x="7273729" y="4991449"/>
            <a:ext cx="4493268" cy="1398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 err="1"/>
              <a:t>ClothKiosk,ClothOption</a:t>
            </a:r>
            <a:r>
              <a:rPr lang="en-US" altLang="ko-KR" sz="1600" b="1" dirty="0"/>
              <a:t>,</a:t>
            </a:r>
          </a:p>
          <a:p>
            <a:r>
              <a:rPr lang="en-US" altLang="ko-KR" sz="1600" b="1" dirty="0" err="1"/>
              <a:t>ClothSelectionUI</a:t>
            </a:r>
            <a:r>
              <a:rPr lang="en-US" altLang="ko-KR" sz="1600" b="1" dirty="0"/>
              <a:t>,</a:t>
            </a:r>
          </a:p>
          <a:p>
            <a:r>
              <a:rPr lang="en-US" altLang="ko-KR" sz="1600" b="1" dirty="0" err="1"/>
              <a:t>ColorKiosk,ColorOption</a:t>
            </a:r>
            <a:r>
              <a:rPr lang="en-US" altLang="ko-KR" sz="1600" b="1" dirty="0"/>
              <a:t>,</a:t>
            </a:r>
          </a:p>
          <a:p>
            <a:r>
              <a:rPr lang="en-US" altLang="ko-KR" sz="1600" b="1" dirty="0" err="1"/>
              <a:t>ColorSelectionUI</a:t>
            </a:r>
            <a:r>
              <a:rPr lang="en-US" altLang="ko-KR" sz="1600" b="1" dirty="0"/>
              <a:t> :</a:t>
            </a:r>
          </a:p>
          <a:p>
            <a:endParaRPr lang="en-US" altLang="ko-KR" sz="1600" b="1" dirty="0"/>
          </a:p>
          <a:p>
            <a:r>
              <a:rPr lang="ko-KR" altLang="en-US" sz="1600" b="1" dirty="0"/>
              <a:t>캐릭터별 헤어</a:t>
            </a:r>
            <a:r>
              <a:rPr lang="en-US" altLang="ko-KR" sz="1600" b="1" dirty="0"/>
              <a:t>&amp;</a:t>
            </a:r>
            <a:r>
              <a:rPr lang="ko-KR" altLang="en-US" sz="1600" b="1" dirty="0" err="1"/>
              <a:t>눈색상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의상</a:t>
            </a:r>
            <a:r>
              <a:rPr lang="en-US" altLang="ko-KR" sz="1600" b="1" dirty="0"/>
              <a:t>Swap </a:t>
            </a:r>
            <a:r>
              <a:rPr lang="ko-KR" altLang="en-US" sz="1600" b="1" dirty="0"/>
              <a:t>등의 관련된 조작을 명령하는 관련 클래스</a:t>
            </a:r>
            <a:endParaRPr lang="en-US" altLang="ko-KR" sz="1600" b="1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EF61D98-8F17-6475-502D-8C8B022D49BF}"/>
              </a:ext>
            </a:extLst>
          </p:cNvPr>
          <p:cNvSpPr txBox="1">
            <a:spLocks/>
          </p:cNvSpPr>
          <p:nvPr/>
        </p:nvSpPr>
        <p:spPr>
          <a:xfrm>
            <a:off x="8402176" y="-143048"/>
            <a:ext cx="3350563" cy="987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600" dirty="0"/>
              <a:t>캐릭터 스타일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57B0E2-C2A9-3A7B-DF24-E9E0A57E4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73" y="598201"/>
            <a:ext cx="3356859" cy="36501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A8635B7-0920-C11B-A30C-AB92FA1E2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165" y="646339"/>
            <a:ext cx="4493269" cy="35558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48D9754-7DB6-3DE2-6325-DFB0CC9B3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433" y="603210"/>
            <a:ext cx="3350563" cy="21661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F8004F4-E892-AD0B-D06B-AA82EB233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02" y="2687750"/>
            <a:ext cx="3654403" cy="230369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4439B7E-FB17-E853-BB8E-8949314BB5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283" y="1477882"/>
            <a:ext cx="3130495" cy="20885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73E2372-BB2D-1517-6524-3EE26F1DE8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09" y="3854942"/>
            <a:ext cx="3861098" cy="289378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D0E8765-D8C9-DF03-FDF7-9A226CA92B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539" y="2769388"/>
            <a:ext cx="4541939" cy="218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76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E23D0-6F50-0D61-5F42-2FC057B1A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9AF11-C342-5066-BBA0-7F63081FE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시스템 전체 스크립트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2C051A-432E-B155-127A-02275C98D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017"/>
            <a:ext cx="4717636" cy="32230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9C7441-F5BB-D40C-DA04-54CCAA597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06" y="4015955"/>
            <a:ext cx="3469869" cy="26684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8029E68-1D18-0A20-2368-746298CA6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535" y="0"/>
            <a:ext cx="7874465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5AF2A5C-5EAE-E5B8-E547-AF8DF1C75E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303" y="4250805"/>
            <a:ext cx="3178632" cy="219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70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C9E39D-B19C-59CE-C481-90DB0D181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0515600" cy="567619"/>
          </a:xfrm>
        </p:spPr>
        <p:txBody>
          <a:bodyPr/>
          <a:lstStyle/>
          <a:p>
            <a:r>
              <a:rPr lang="ko-KR" altLang="en-US" dirty="0"/>
              <a:t>게임 플레이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6F0619-77F5-A839-CE43-273873F19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267"/>
            <a:ext cx="3987124" cy="27883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5BA2DA-E711-303E-FE72-33BA35681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124" y="440267"/>
            <a:ext cx="4123248" cy="27883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5B6628-652E-145D-687A-D2056A57D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258" y="366889"/>
            <a:ext cx="4524742" cy="29351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299BD6-5A23-8369-DECC-B49878E9E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815" y="3344127"/>
            <a:ext cx="5525185" cy="33151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0E36D2-2839-9D2B-FC10-A7F8CD668F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970" y="3344127"/>
            <a:ext cx="5101383" cy="35447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CB1CD-162F-2436-8CC9-090B068571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3311"/>
            <a:ext cx="5081474" cy="308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96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E3C64-3312-7B33-53AB-652FFBB99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8DA18B-BA01-D79A-899E-57AD3EA80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0515600" cy="567619"/>
          </a:xfrm>
        </p:spPr>
        <p:txBody>
          <a:bodyPr/>
          <a:lstStyle/>
          <a:p>
            <a:r>
              <a:rPr lang="ko-KR" altLang="en-US" dirty="0"/>
              <a:t>게임 플레이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BDF4E2-BD2D-11D9-B60E-CCA2FD7C5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18" y="511390"/>
            <a:ext cx="5282318" cy="30790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806F3F-2219-6733-BEF3-7D3E737AF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9161"/>
            <a:ext cx="4772915" cy="32919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2F763F-0185-51A6-B661-5F7DA52E4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543" y="3833764"/>
            <a:ext cx="3921457" cy="30427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4BBDEA0-F2A7-D78F-391B-BE2C9D9235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831" y="526069"/>
            <a:ext cx="5107223" cy="30643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579D789-06BD-55CA-650F-14A5B47733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212" y="3989212"/>
            <a:ext cx="4616527" cy="286054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CAB1C98-E3FC-F956-CB40-50ECC2B7D8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564" y="511390"/>
            <a:ext cx="5263825" cy="320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01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141</Words>
  <Application>Microsoft Office PowerPoint</Application>
  <PresentationFormat>와이드스크린</PresentationFormat>
  <Paragraphs>30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  프로젝트1. 멀티플레이어 보이스 캐릭터스타일러 </vt:lpstr>
      <vt:lpstr>주요한 기능&amp;스크립트 요약</vt:lpstr>
      <vt:lpstr>주요한 기능&amp;스크립트 요약</vt:lpstr>
      <vt:lpstr>시스템 전체 스크립트 구조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pc-</dc:creator>
  <cp:lastModifiedBy>pc-</cp:lastModifiedBy>
  <cp:revision>4</cp:revision>
  <dcterms:created xsi:type="dcterms:W3CDTF">2025-01-07T14:38:03Z</dcterms:created>
  <dcterms:modified xsi:type="dcterms:W3CDTF">2025-01-07T14:58:28Z</dcterms:modified>
</cp:coreProperties>
</file>